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handoutMasterIdLst>
    <p:handoutMasterId r:id="rId6"/>
  </p:handout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6C93DA-CFEF-4C76-8A48-9E24D2E4E092}" v="1" dt="2025-01-24T15:37:26.4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0282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568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 My Nguyen" userId="43e26cc2-c1e3-42ba-ac80-74fe4c21e613" providerId="ADAL" clId="{726C93DA-CFEF-4C76-8A48-9E24D2E4E092}"/>
    <pc:docChg chg="custSel modMainMaster">
      <pc:chgData name="Tra My Nguyen" userId="43e26cc2-c1e3-42ba-ac80-74fe4c21e613" providerId="ADAL" clId="{726C93DA-CFEF-4C76-8A48-9E24D2E4E092}" dt="2025-01-24T15:37:26.499" v="1" actId="14826"/>
      <pc:docMkLst>
        <pc:docMk/>
      </pc:docMkLst>
      <pc:sldMasterChg chg="modSldLayout">
        <pc:chgData name="Tra My Nguyen" userId="43e26cc2-c1e3-42ba-ac80-74fe4c21e613" providerId="ADAL" clId="{726C93DA-CFEF-4C76-8A48-9E24D2E4E092}" dt="2025-01-24T15:37:26.499" v="1" actId="14826"/>
        <pc:sldMasterMkLst>
          <pc:docMk/>
          <pc:sldMasterMk cId="1994235082" sldId="2147483660"/>
        </pc:sldMasterMkLst>
        <pc:sldLayoutChg chg="delSp modSp mod">
          <pc:chgData name="Tra My Nguyen" userId="43e26cc2-c1e3-42ba-ac80-74fe4c21e613" providerId="ADAL" clId="{726C93DA-CFEF-4C76-8A48-9E24D2E4E092}" dt="2025-01-24T15:37:26.499" v="1" actId="14826"/>
          <pc:sldLayoutMkLst>
            <pc:docMk/>
            <pc:sldMasterMk cId="1994235082" sldId="2147483660"/>
            <pc:sldLayoutMk cId="952178381" sldId="2147483672"/>
          </pc:sldLayoutMkLst>
          <pc:picChg chg="del">
            <ac:chgData name="Tra My Nguyen" userId="43e26cc2-c1e3-42ba-ac80-74fe4c21e613" providerId="ADAL" clId="{726C93DA-CFEF-4C76-8A48-9E24D2E4E092}" dt="2025-01-24T15:37:20.147" v="0" actId="478"/>
            <ac:picMkLst>
              <pc:docMk/>
              <pc:sldMasterMk cId="1994235082" sldId="2147483660"/>
              <pc:sldLayoutMk cId="952178381" sldId="2147483672"/>
              <ac:picMk id="3" creationId="{914B8781-49CD-F58E-6078-84DF440CFA9B}"/>
            </ac:picMkLst>
          </pc:picChg>
          <pc:picChg chg="mod">
            <ac:chgData name="Tra My Nguyen" userId="43e26cc2-c1e3-42ba-ac80-74fe4c21e613" providerId="ADAL" clId="{726C93DA-CFEF-4C76-8A48-9E24D2E4E092}" dt="2025-01-24T15:37:26.499" v="1" actId="14826"/>
            <ac:picMkLst>
              <pc:docMk/>
              <pc:sldMasterMk cId="1994235082" sldId="2147483660"/>
              <pc:sldLayoutMk cId="952178381" sldId="2147483672"/>
              <ac:picMk id="9" creationId="{5C53117C-A4C0-5177-85E2-64F8D0021266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D3866A6-4440-8D05-56B7-164790ACB6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193643-2DAC-22A2-447E-33FFD279BC7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36A9F-8E2A-F14B-9306-87AE6B9F5F1D}" type="datetimeFigureOut">
              <a:rPr lang="de-DE" smtClean="0"/>
              <a:t>24.01.2025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7048EC-9EFF-B7F3-3EB8-EF7FAB13D3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D5E8266-4520-6C6B-493D-FD43BE69A4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AE9F2-1E03-314A-A57C-D1992F21908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458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T_2022_Instagram_Vor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C53117C-A4C0-5177-85E2-64F8D00212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30" name="Textplatzhalter 25">
            <a:extLst>
              <a:ext uri="{FF2B5EF4-FFF2-40B4-BE49-F238E27FC236}">
                <a16:creationId xmlns:a16="http://schemas.microsoft.com/office/drawing/2014/main" id="{9737CE73-E462-EE57-6677-E9C3CF1108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1749" y="5181600"/>
            <a:ext cx="12312502" cy="4267200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100000"/>
              </a:lnSpc>
              <a:buNone/>
              <a:defRPr sz="9600" b="1" i="0" spc="50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Hier steht Ihr Veranstaltungstitel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9DCA57CD-6E4E-EC71-808B-DEF9C765AA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-300000">
            <a:off x="3662103" y="3105627"/>
            <a:ext cx="6658463" cy="1304900"/>
          </a:xfrm>
          <a:solidFill>
            <a:srgbClr val="AA0064"/>
          </a:solidFill>
        </p:spPr>
        <p:txBody>
          <a:bodyPr wrap="none" lIns="360000" tIns="288000" rIns="360000" bIns="288000" anchor="ctr" anchorCtr="0">
            <a:spAutoFit/>
          </a:bodyPr>
          <a:lstStyle>
            <a:lvl1pPr marL="0" indent="0" algn="ctr">
              <a:buNone/>
              <a:defRPr sz="4700" b="1" i="0" spc="100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XX.06. | HH:MM Uhr</a:t>
            </a:r>
          </a:p>
        </p:txBody>
      </p:sp>
    </p:spTree>
    <p:extLst>
      <p:ext uri="{BB962C8B-B14F-4D97-AF65-F5344CB8AC3E}">
        <p14:creationId xmlns:p14="http://schemas.microsoft.com/office/powerpoint/2010/main" val="952178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B1E3-B23B-554C-8B14-2D991F367475}" type="datetimeFigureOut">
              <a:rPr lang="de-DE" smtClean="0"/>
              <a:t>24.01.2025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E080A-DDB2-BC43-8ABA-BB9CC760DB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423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b="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371600" rtl="0" eaLnBrk="1" latinLnBrk="0" hangingPunct="1">
        <a:lnSpc>
          <a:spcPct val="100000"/>
        </a:lnSpc>
        <a:spcBef>
          <a:spcPts val="1500"/>
        </a:spcBef>
        <a:buFont typeface="Arial" panose="020B0604020202020204" pitchFamily="34" charset="0"/>
        <a:buNone/>
        <a:defRPr sz="13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115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8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80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80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DCDCE28-F0A0-9880-12D2-4F7E1681DD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842E7D-A233-5450-31B5-0E5A0F9231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5190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DBB0020864F3438592DBCDCECB47DD" ma:contentTypeVersion="14" ma:contentTypeDescription="Create a new document." ma:contentTypeScope="" ma:versionID="ebbb9ef931566a36af3cd8ed75971159">
  <xsd:schema xmlns:xsd="http://www.w3.org/2001/XMLSchema" xmlns:xs="http://www.w3.org/2001/XMLSchema" xmlns:p="http://schemas.microsoft.com/office/2006/metadata/properties" xmlns:ns2="af3ee3df-f988-4bce-9085-dbbd93c42352" xmlns:ns3="676b2033-fa26-4809-874a-1181aa3c21ea" targetNamespace="http://schemas.microsoft.com/office/2006/metadata/properties" ma:root="true" ma:fieldsID="ce2961ce729b64e52018dc22b1de5c13" ns2:_="" ns3:_="">
    <xsd:import namespace="af3ee3df-f988-4bce-9085-dbbd93c42352"/>
    <xsd:import namespace="676b2033-fa26-4809-874a-1181aa3c21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3ee3df-f988-4bce-9085-dbbd93c423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b2033-fa26-4809-874a-1181aa3c21e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f52f2f1-15f7-4216-9857-e8955ab6bf29}" ma:internalName="TaxCatchAll" ma:showField="CatchAllData" ma:web="676b2033-fa26-4809-874a-1181aa3c21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6b2033-fa26-4809-874a-1181aa3c21ea" xsi:nil="true"/>
    <lcf76f155ced4ddcb4097134ff3c332f xmlns="af3ee3df-f988-4bce-9085-dbbd93c423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7DC8250-BF93-48BB-A76C-180410DE50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B1BBBAD-62EF-40FD-B637-E507AA83F093}"/>
</file>

<file path=customXml/itemProps3.xml><?xml version="1.0" encoding="utf-8"?>
<ds:datastoreItem xmlns:ds="http://schemas.openxmlformats.org/officeDocument/2006/customXml" ds:itemID="{9A609BFC-D52E-4994-B5A6-51F198445ACD}">
  <ds:schemaRefs>
    <ds:schemaRef ds:uri="http://schemas.microsoft.com/office/2006/metadata/properties"/>
    <ds:schemaRef ds:uri="http://schemas.microsoft.com/office/infopath/2007/PartnerControls"/>
    <ds:schemaRef ds:uri="676b2033-fa26-4809-874a-1181aa3c21ea"/>
    <ds:schemaRef ds:uri="af3ee3df-f988-4bce-9085-dbbd93c4235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Juliane Strehmann</dc:creator>
  <cp:lastModifiedBy>Tra My Nguyen</cp:lastModifiedBy>
  <cp:revision>6</cp:revision>
  <dcterms:created xsi:type="dcterms:W3CDTF">2022-04-26T12:38:04Z</dcterms:created>
  <dcterms:modified xsi:type="dcterms:W3CDTF">2025-01-24T15:37:30Z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0x01010003DBB0020864F3438592DBCDCECB47DD</vt:lpwstr>
  </property>
  <property fmtid="{D5CDD505-2E9C-101B-9397-08002B2CF9AE}" pid="3" name="Order">
    <vt:r8>3286600</vt:r8>
  </property>
  <property fmtid="{D5CDD505-2E9C-101B-9397-08002B2CF9AE}" pid="4" name="MediaServiceImageTags">
    <vt:lpwstr/>
  </property>
</Properties>
</file>