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4"/>
  </p:sldMasterIdLst>
  <p:sldIdLst>
    <p:sldId id="265" r:id="rId5"/>
    <p:sldId id="266" r:id="rId6"/>
  </p:sldIdLst>
  <p:sldSz cx="15238413" cy="8570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00319-5697-4E60-9693-CDEF51DC655B}" v="3" dt="2025-01-24T15:41:02.1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0278"/>
    <p:restoredTop sz="94694"/>
  </p:normalViewPr>
  <p:slideViewPr>
    <p:cSldViewPr snapToGrid="0" snapToObjects="1">
      <p:cViewPr>
        <p:scale>
          <a:sx n="100" d="100"/>
          <a:sy n="100" d="100"/>
        </p:scale>
        <p:origin x="2028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 My Nguyen" userId="43e26cc2-c1e3-42ba-ac80-74fe4c21e613" providerId="ADAL" clId="{01900319-5697-4E60-9693-CDEF51DC655B}"/>
    <pc:docChg chg="custSel modMainMaster">
      <pc:chgData name="Tra My Nguyen" userId="43e26cc2-c1e3-42ba-ac80-74fe4c21e613" providerId="ADAL" clId="{01900319-5697-4E60-9693-CDEF51DC655B}" dt="2025-01-26T16:22:18.051" v="10" actId="14100"/>
      <pc:docMkLst>
        <pc:docMk/>
      </pc:docMkLst>
      <pc:sldMasterChg chg="modSldLayout">
        <pc:chgData name="Tra My Nguyen" userId="43e26cc2-c1e3-42ba-ac80-74fe4c21e613" providerId="ADAL" clId="{01900319-5697-4E60-9693-CDEF51DC655B}" dt="2025-01-26T16:22:18.051" v="10" actId="14100"/>
        <pc:sldMasterMkLst>
          <pc:docMk/>
          <pc:sldMasterMk cId="2338042364" sldId="2147483714"/>
        </pc:sldMasterMkLst>
        <pc:sldLayoutChg chg="delSp modSp mod">
          <pc:chgData name="Tra My Nguyen" userId="43e26cc2-c1e3-42ba-ac80-74fe4c21e613" providerId="ADAL" clId="{01900319-5697-4E60-9693-CDEF51DC655B}" dt="2025-01-26T16:22:18.051" v="10" actId="14100"/>
          <pc:sldLayoutMkLst>
            <pc:docMk/>
            <pc:sldMasterMk cId="2338042364" sldId="2147483714"/>
            <pc:sldLayoutMk cId="1549439725" sldId="2147483726"/>
          </pc:sldLayoutMkLst>
          <pc:picChg chg="mod">
            <ac:chgData name="Tra My Nguyen" userId="43e26cc2-c1e3-42ba-ac80-74fe4c21e613" providerId="ADAL" clId="{01900319-5697-4E60-9693-CDEF51DC655B}" dt="2025-01-26T16:22:18.051" v="10" actId="14100"/>
            <ac:picMkLst>
              <pc:docMk/>
              <pc:sldMasterMk cId="2338042364" sldId="2147483714"/>
              <pc:sldLayoutMk cId="1549439725" sldId="2147483726"/>
              <ac:picMk id="3" creationId="{0BA16B8C-8D61-F27D-DFF6-779B2811A8B1}"/>
            </ac:picMkLst>
          </pc:picChg>
          <pc:picChg chg="del">
            <ac:chgData name="Tra My Nguyen" userId="43e26cc2-c1e3-42ba-ac80-74fe4c21e613" providerId="ADAL" clId="{01900319-5697-4E60-9693-CDEF51DC655B}" dt="2025-01-24T15:39:47.164" v="0" actId="478"/>
            <ac:picMkLst>
              <pc:docMk/>
              <pc:sldMasterMk cId="2338042364" sldId="2147483714"/>
              <pc:sldLayoutMk cId="1549439725" sldId="2147483726"/>
              <ac:picMk id="4" creationId="{7913399E-92F7-875C-2185-B52F76621B0B}"/>
            </ac:picMkLst>
          </pc:picChg>
        </pc:sldLayoutChg>
        <pc:sldLayoutChg chg="delSp modSp mod">
          <pc:chgData name="Tra My Nguyen" userId="43e26cc2-c1e3-42ba-ac80-74fe4c21e613" providerId="ADAL" clId="{01900319-5697-4E60-9693-CDEF51DC655B}" dt="2025-01-26T16:22:09.257" v="8" actId="14100"/>
          <pc:sldLayoutMkLst>
            <pc:docMk/>
            <pc:sldMasterMk cId="2338042364" sldId="2147483714"/>
            <pc:sldLayoutMk cId="149830046" sldId="2147483727"/>
          </pc:sldLayoutMkLst>
          <pc:picChg chg="del">
            <ac:chgData name="Tra My Nguyen" userId="43e26cc2-c1e3-42ba-ac80-74fe4c21e613" providerId="ADAL" clId="{01900319-5697-4E60-9693-CDEF51DC655B}" dt="2025-01-24T15:40:57.524" v="3" actId="478"/>
            <ac:picMkLst>
              <pc:docMk/>
              <pc:sldMasterMk cId="2338042364" sldId="2147483714"/>
              <pc:sldLayoutMk cId="149830046" sldId="2147483727"/>
              <ac:picMk id="3" creationId="{A001D50B-6584-A024-74F4-A602C87BA7BF}"/>
            </ac:picMkLst>
          </pc:picChg>
          <pc:picChg chg="mod">
            <ac:chgData name="Tra My Nguyen" userId="43e26cc2-c1e3-42ba-ac80-74fe4c21e613" providerId="ADAL" clId="{01900319-5697-4E60-9693-CDEF51DC655B}" dt="2025-01-26T16:22:09.257" v="8" actId="14100"/>
            <ac:picMkLst>
              <pc:docMk/>
              <pc:sldMasterMk cId="2338042364" sldId="2147483714"/>
              <pc:sldLayoutMk cId="149830046" sldId="2147483727"/>
              <ac:picMk id="7" creationId="{CACFBACF-878E-01B2-4E1C-A95E7C0C1361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T_2022_Twitter_Vorlage-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BA16B8C-8D61-F27D-DFF6-779B2811A8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2011"/>
            <a:ext cx="15238413" cy="8568901"/>
          </a:xfrm>
          <a:prstGeom prst="rect">
            <a:avLst/>
          </a:prstGeom>
        </p:spPr>
      </p:pic>
      <p:sp>
        <p:nvSpPr>
          <p:cNvPr id="30" name="Textplatzhalter 25">
            <a:extLst>
              <a:ext uri="{FF2B5EF4-FFF2-40B4-BE49-F238E27FC236}">
                <a16:creationId xmlns:a16="http://schemas.microsoft.com/office/drawing/2014/main" id="{9737CE73-E462-EE57-6677-E9C3CF1108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5043" y="952136"/>
            <a:ext cx="8491359" cy="3971761"/>
          </a:xfrm>
        </p:spPr>
        <p:txBody>
          <a:bodyPr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7200" b="1" i="0" spc="24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Hier steht Ihr Veranstaltungstitel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9DCA57CD-6E4E-EC71-808B-DEF9C765AA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-300000">
            <a:off x="10378956" y="1768607"/>
            <a:ext cx="3058952" cy="1478409"/>
          </a:xfrm>
          <a:solidFill>
            <a:srgbClr val="AA0064"/>
          </a:solidFill>
        </p:spPr>
        <p:txBody>
          <a:bodyPr wrap="none" lIns="360000" tIns="288000" rIns="360000" bIns="288000" anchor="ctr" anchorCtr="0">
            <a:spAutoFit/>
          </a:bodyPr>
          <a:lstStyle>
            <a:lvl1pPr marL="0" indent="0" algn="ctr">
              <a:buNone/>
              <a:defRPr sz="3200" b="1" i="0" spc="47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XX.06.</a:t>
            </a:r>
            <a:br>
              <a:rPr lang="de-DE" dirty="0"/>
            </a:br>
            <a:r>
              <a:rPr lang="de-DE" dirty="0"/>
              <a:t>HH:MM Uhr</a:t>
            </a:r>
          </a:p>
        </p:txBody>
      </p:sp>
    </p:spTree>
    <p:extLst>
      <p:ext uri="{BB962C8B-B14F-4D97-AF65-F5344CB8AC3E}">
        <p14:creationId xmlns:p14="http://schemas.microsoft.com/office/powerpoint/2010/main" val="154943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T_2022_Twitter_Vorlage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ACFBACF-878E-01B2-4E1C-A95E7C0C13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1" y="2011"/>
            <a:ext cx="15238413" cy="8568901"/>
          </a:xfrm>
          <a:prstGeom prst="rect">
            <a:avLst/>
          </a:prstGeom>
        </p:spPr>
      </p:pic>
      <p:sp>
        <p:nvSpPr>
          <p:cNvPr id="30" name="Textplatzhalter 25">
            <a:extLst>
              <a:ext uri="{FF2B5EF4-FFF2-40B4-BE49-F238E27FC236}">
                <a16:creationId xmlns:a16="http://schemas.microsoft.com/office/drawing/2014/main" id="{9737CE73-E462-EE57-6677-E9C3CF1108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05043" y="3229142"/>
            <a:ext cx="8491359" cy="1694754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4500" b="0" i="0" spc="24" baseline="0">
                <a:solidFill>
                  <a:schemeClr val="bg1"/>
                </a:solidFill>
                <a:latin typeface="TheSans C4s Regular" panose="020B05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6" name="Textplatzhalter 25">
            <a:extLst>
              <a:ext uri="{FF2B5EF4-FFF2-40B4-BE49-F238E27FC236}">
                <a16:creationId xmlns:a16="http://schemas.microsoft.com/office/drawing/2014/main" id="{D9D8523A-E0D0-32CB-E36A-5EAA619D73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5043" y="1224173"/>
            <a:ext cx="8491359" cy="1849862"/>
          </a:xfrm>
        </p:spPr>
        <p:txBody>
          <a:bodyPr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5500" b="1" i="0" spc="24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Hier steht Ihr Veranstaltungstitel</a:t>
            </a:r>
          </a:p>
        </p:txBody>
      </p:sp>
      <p:sp>
        <p:nvSpPr>
          <p:cNvPr id="10" name="Textplatzhalter 25">
            <a:extLst>
              <a:ext uri="{FF2B5EF4-FFF2-40B4-BE49-F238E27FC236}">
                <a16:creationId xmlns:a16="http://schemas.microsoft.com/office/drawing/2014/main" id="{E4A8142E-4B56-211F-BEE9-0E2C0FE6347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-300000">
            <a:off x="10378956" y="1768607"/>
            <a:ext cx="3058952" cy="1478409"/>
          </a:xfrm>
          <a:solidFill>
            <a:srgbClr val="AA0064"/>
          </a:solidFill>
        </p:spPr>
        <p:txBody>
          <a:bodyPr wrap="none" lIns="360000" tIns="288000" rIns="360000" bIns="288000" anchor="ctr" anchorCtr="0">
            <a:spAutoFit/>
          </a:bodyPr>
          <a:lstStyle>
            <a:lvl1pPr marL="0" indent="0" algn="ctr">
              <a:buNone/>
              <a:defRPr sz="3200" b="1" i="0" spc="47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XX.06.</a:t>
            </a:r>
            <a:br>
              <a:rPr lang="de-DE" dirty="0"/>
            </a:br>
            <a:r>
              <a:rPr lang="de-DE" dirty="0"/>
              <a:t>HH:MM Uhr</a:t>
            </a:r>
          </a:p>
        </p:txBody>
      </p:sp>
    </p:spTree>
    <p:extLst>
      <p:ext uri="{BB962C8B-B14F-4D97-AF65-F5344CB8AC3E}">
        <p14:creationId xmlns:p14="http://schemas.microsoft.com/office/powerpoint/2010/main" val="14983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56322"/>
            <a:ext cx="13143131" cy="1656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281609"/>
            <a:ext cx="13143131" cy="5438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B1E3-B23B-554C-8B14-2D991F367475}" type="datetimeFigureOut">
              <a:rPr lang="de-DE" smtClean="0"/>
              <a:t>26.01.2025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943967"/>
            <a:ext cx="5142964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080A-DDB2-BC43-8ABA-BB9CC760DB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042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</p:sldLayoutIdLst>
  <p:txStyles>
    <p:titleStyle>
      <a:lvl1pPr algn="l" defTabSz="1142817" rtl="0" eaLnBrk="1" latinLnBrk="0" hangingPunct="1">
        <a:lnSpc>
          <a:spcPct val="90000"/>
        </a:lnSpc>
        <a:spcBef>
          <a:spcPct val="0"/>
        </a:spcBef>
        <a:buNone/>
        <a:defRPr sz="54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04" indent="-285704" algn="l" defTabSz="1142817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499" kern="1200">
          <a:solidFill>
            <a:schemeClr val="tx1"/>
          </a:solidFill>
          <a:latin typeface="+mn-lt"/>
          <a:ea typeface="+mn-ea"/>
          <a:cs typeface="+mn-cs"/>
        </a:defRPr>
      </a:lvl1pPr>
      <a:lvl2pPr marL="85711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521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99930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339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2747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156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5564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7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409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6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5634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3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1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1268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10691AE-34B8-0CCE-0C7C-5661D340A0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FCD1206-8FFD-F9FA-4B75-2D897942B2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649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DF173B1-BE01-BF16-8FC3-650522BF33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B332B0-2D4E-F495-107A-963EFC0C55D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522826-9CE5-CDEA-398E-DA331747872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185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DBB0020864F3438592DBCDCECB47DD" ma:contentTypeVersion="14" ma:contentTypeDescription="Create a new document." ma:contentTypeScope="" ma:versionID="ebbb9ef931566a36af3cd8ed75971159">
  <xsd:schema xmlns:xsd="http://www.w3.org/2001/XMLSchema" xmlns:xs="http://www.w3.org/2001/XMLSchema" xmlns:p="http://schemas.microsoft.com/office/2006/metadata/properties" xmlns:ns2="af3ee3df-f988-4bce-9085-dbbd93c42352" xmlns:ns3="676b2033-fa26-4809-874a-1181aa3c21ea" targetNamespace="http://schemas.microsoft.com/office/2006/metadata/properties" ma:root="true" ma:fieldsID="ce2961ce729b64e52018dc22b1de5c13" ns2:_="" ns3:_="">
    <xsd:import namespace="af3ee3df-f988-4bce-9085-dbbd93c42352"/>
    <xsd:import namespace="676b2033-fa26-4809-874a-1181aa3c21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3ee3df-f988-4bce-9085-dbbd93c423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b2033-fa26-4809-874a-1181aa3c21e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f52f2f1-15f7-4216-9857-e8955ab6bf29}" ma:internalName="TaxCatchAll" ma:showField="CatchAllData" ma:web="676b2033-fa26-4809-874a-1181aa3c21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6b2033-fa26-4809-874a-1181aa3c21ea" xsi:nil="true"/>
    <lcf76f155ced4ddcb4097134ff3c332f xmlns="af3ee3df-f988-4bce-9085-dbbd93c423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3A3D91-AFFD-4AAF-8036-11C81353DA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3ee3df-f988-4bce-9085-dbbd93c42352"/>
    <ds:schemaRef ds:uri="676b2033-fa26-4809-874a-1181aa3c21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40DB57-A333-48AB-B92F-588AF018CC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FED8D88-5D74-4418-81CB-58E7851CA381}">
  <ds:schemaRefs>
    <ds:schemaRef ds:uri="http://schemas.microsoft.com/office/2006/metadata/properties"/>
    <ds:schemaRef ds:uri="http://schemas.microsoft.com/office/infopath/2007/PartnerControls"/>
    <ds:schemaRef ds:uri="676b2033-fa26-4809-874a-1181aa3c21ea"/>
    <ds:schemaRef ds:uri="af3ee3df-f988-4bce-9085-dbbd93c4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TheSans C4s Bold</vt:lpstr>
      <vt:lpstr>TheSans C4s Regular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Juliane Strehmann</dc:creator>
  <cp:lastModifiedBy>Tra My Nguyen</cp:lastModifiedBy>
  <cp:revision>10</cp:revision>
  <dcterms:created xsi:type="dcterms:W3CDTF">2022-04-26T12:38:04Z</dcterms:created>
  <dcterms:modified xsi:type="dcterms:W3CDTF">2025-01-26T16:22:20Z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0x01010003DBB0020864F3438592DBCDCECB47DD</vt:lpwstr>
  </property>
  <property fmtid="{D5CDD505-2E9C-101B-9397-08002B2CF9AE}" pid="3" name="Order">
    <vt:r8>3287000</vt:r8>
  </property>
  <property fmtid="{D5CDD505-2E9C-101B-9397-08002B2CF9AE}" pid="4" name="MediaServiceImageTags">
    <vt:lpwstr/>
  </property>
</Properties>
</file>